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39DEB"/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704" autoAdjust="0"/>
  </p:normalViewPr>
  <p:slideViewPr>
    <p:cSldViewPr snapToGrid="0" snapToObjects="1">
      <p:cViewPr>
        <p:scale>
          <a:sx n="150" d="100"/>
          <a:sy n="150" d="100"/>
        </p:scale>
        <p:origin x="-568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ydzial hist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2895600" cy="11948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139DEB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28.11.16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9143995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  <p:pic>
        <p:nvPicPr>
          <p:cNvPr id="14" name="Picture 13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139DEB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046460" cy="505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775681" y="290085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9.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10.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47051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044199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161184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0" name="Picture 9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pic>
        <p:nvPicPr>
          <p:cNvPr id="9" name="Picture 8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9" name="Picture 8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pic>
        <p:nvPicPr>
          <p:cNvPr id="10" name="Picture 9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9" name="Picture 8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3" name="Picture 12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3643312"/>
            <a:ext cx="311568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5713407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B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2" name="Picture 11" descr="wydzial hist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7403"/>
            <a:ext cx="2170176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5930900" y="4011425"/>
            <a:ext cx="228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Office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304626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585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14268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UMK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Powerpoint 4:3</dc:title>
  <dc:subject/>
  <dc:creator>UMK</dc:creator>
  <cp:keywords/>
  <dc:description/>
  <cp:lastModifiedBy>Slidetorial</cp:lastModifiedBy>
  <cp:revision>94</cp:revision>
  <cp:lastPrinted>2016-11-19T13:26:22Z</cp:lastPrinted>
  <dcterms:created xsi:type="dcterms:W3CDTF">2016-01-15T08:49:16Z</dcterms:created>
  <dcterms:modified xsi:type="dcterms:W3CDTF">2016-11-28T00:14:13Z</dcterms:modified>
  <cp:category/>
</cp:coreProperties>
</file>