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EC"/>
    <a:srgbClr val="149A40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8" d="100"/>
          <a:sy n="178" d="100"/>
        </p:scale>
        <p:origin x="-1520" y="-8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ydzial hist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234728"/>
            <a:ext cx="2895600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139DEB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13.02.17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  <p:pic>
        <p:nvPicPr>
          <p:cNvPr id="15" name="Picture 14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3" name="Picture 12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pic>
        <p:nvPicPr>
          <p:cNvPr id="15" name="Picture 14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16" name="Picture 15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pic>
        <p:nvPicPr>
          <p:cNvPr id="15" name="Picture 14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pic>
        <p:nvPicPr>
          <p:cNvPr id="15" name="Picture 14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4" name="Picture 13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pic>
        <p:nvPicPr>
          <p:cNvPr id="14" name="Picture 13" descr="wydzial hist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9635"/>
            <a:ext cx="2170176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8392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30</cp:revision>
  <dcterms:created xsi:type="dcterms:W3CDTF">2016-12-06T12:50:57Z</dcterms:created>
  <dcterms:modified xsi:type="dcterms:W3CDTF">2017-02-13T11:07:03Z</dcterms:modified>
</cp:coreProperties>
</file>